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26009-C91B-41A6-AE05-CB0482D14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242AAD-065A-45D3-B0D0-78D4280A7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527C84-33F1-47D9-A145-7C419583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48F940-7CB1-49F4-8380-B621FDEA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C322A-36EA-4480-BDD0-F4F4E53D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613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0F1F1-C9AB-4ADC-9B87-176D2033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0C956E-11B8-4A63-80D1-0568FFE64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773CE-C7FC-4B50-A59F-C929F90F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87C9F6-86CE-4EC7-A5B9-4B1A2A37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362BE-C782-4790-9E91-942C814B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04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5C3004-FE37-4CC7-AD41-677661162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0770F0-F4C5-4DB9-8BA0-A2ED37612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5F707A-C9FF-4751-92E0-9FDC25B6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BB275B-5D2D-46EE-BD42-7AB4A81D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4412ED-DBFE-44AB-AFFE-F3029EE9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78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CB2BE-5471-44E1-A7F0-3EB077FF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3F9B7D-DF38-4DF8-ADD3-CB80D4348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2C904F-62E7-42A6-AD51-089DFA1D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0F7FC5-1CDA-42AB-91F6-999B3D30F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0A210-BB39-4421-B437-A72F642B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6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27CB9-6757-42CB-A1F8-AD93687F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9189B1-88BA-42F6-854B-E0C0B29B9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F0091-0393-4AD2-BDD3-A31AD223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C4E776-5AC7-49D5-A1E1-1654E074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CD2FA7-C385-47CB-940F-7D7F8822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27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47B3E-A4C4-4EB7-A256-679B765D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938A7-DA2E-4191-BBE3-2C5E11F74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3E3E49-C38B-4B20-831C-65F0AA086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506933-2B73-4363-9159-FC879C53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7A7503-B9AB-47B3-91C6-8D706C13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5C3E00-68E9-4FAB-A34E-B0FC3372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8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030A5-244F-4F6E-99C3-9C73693B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364E8-5638-4AE8-A326-4122CF220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A4DDD6-D788-4527-A83F-782106E54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5D0E88-EB59-43B9-A86D-9CC2C239D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20255C-F039-44AE-896C-6FB7E4F65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E52A92-69E6-44A7-BC11-9C4E5629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8455A7-18AE-4013-A72D-F773CC77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09F3D9-8AAA-4906-ACCF-EAE4082E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64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D9AC3-DBEA-49CA-9345-8682C41B3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FF6157-9793-434D-B633-AEFB05B9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B4AAFC-F79B-4C05-8CB9-F84F3D623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FCE31C-723C-445D-804C-FEBB7122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66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6B403E-5362-4ECA-9310-5B004258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549559-4B53-4B97-AB4A-F49ABA96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91491E-62FD-4E2D-8BA1-8EEB13FCC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96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C0A1E-1473-4069-8C64-9B4C14C6A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7F5A2E-E8B3-48DA-B7F3-3DC5D03D0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21F6C1-6E3C-4A8B-BF94-80415F33F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F72B1F-5782-4F9D-935A-95DA95B6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F07751-D226-4339-8626-B3820FDD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111A1D-8671-410D-B8F6-6F7A6F94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6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61FA3-7B21-4799-A47B-28125D243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E05161-414B-477E-BFC1-9E999A3A2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0FA0AA-2CD1-41F9-81A6-F0FE7592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9FF9A6-1523-479E-821C-A65EBCAB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EC3A3F-6536-41EA-B4EA-E671A0E88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6DC90-056B-47F6-8D9A-CC062075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71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3B0A2D-9F54-43D3-82A7-60E2DC0C4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8A0D6E-D070-42C7-8912-9EA45DC28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DC80B2-C914-4830-827E-B969653BB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2E97-34E5-468A-B624-96EFCB4B1076}" type="datetimeFigureOut">
              <a:rPr lang="es-MX" smtClean="0"/>
              <a:t>06/06/2024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4FCEBA-F54F-42DD-9EE8-82CDBF7B3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3A8CED-A43D-4D9B-AA92-4891E50C0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DEAE-6638-4A34-99CC-A0141C10B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775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AVE02">
            <a:extLst>
              <a:ext uri="{FF2B5EF4-FFF2-40B4-BE49-F238E27FC236}">
                <a16:creationId xmlns:a16="http://schemas.microsoft.com/office/drawing/2014/main" id="{6CAFDC2A-C1A9-416C-86FF-B273CDE95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370" y="3429000"/>
            <a:ext cx="2446278" cy="2727568"/>
          </a:xfrm>
          <a:prstGeom prst="rect">
            <a:avLst/>
          </a:prstGeom>
        </p:spPr>
      </p:pic>
      <p:pic>
        <p:nvPicPr>
          <p:cNvPr id="23" name="TIGRE">
            <a:extLst>
              <a:ext uri="{FF2B5EF4-FFF2-40B4-BE49-F238E27FC236}">
                <a16:creationId xmlns:a16="http://schemas.microsoft.com/office/drawing/2014/main" id="{0C65A800-FABD-4D82-BD06-C367CEB3F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979" y="1957831"/>
            <a:ext cx="1800341" cy="1820570"/>
          </a:xfrm>
          <a:prstGeom prst="rect">
            <a:avLst/>
          </a:prstGeom>
        </p:spPr>
      </p:pic>
      <p:pic>
        <p:nvPicPr>
          <p:cNvPr id="17" name="AVE01">
            <a:extLst>
              <a:ext uri="{FF2B5EF4-FFF2-40B4-BE49-F238E27FC236}">
                <a16:creationId xmlns:a16="http://schemas.microsoft.com/office/drawing/2014/main" id="{F0BAD4F8-B4D9-4B5A-A39A-C88AF44F0F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17" y="333549"/>
            <a:ext cx="3002014" cy="1496212"/>
          </a:xfrm>
          <a:prstGeom prst="rect">
            <a:avLst/>
          </a:prstGeom>
        </p:spPr>
      </p:pic>
      <p:pic>
        <p:nvPicPr>
          <p:cNvPr id="21" name="CEBRA">
            <a:extLst>
              <a:ext uri="{FF2B5EF4-FFF2-40B4-BE49-F238E27FC236}">
                <a16:creationId xmlns:a16="http://schemas.microsoft.com/office/drawing/2014/main" id="{0BC3706A-58F4-4742-AA4E-7B8B22A586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509" y="28700"/>
            <a:ext cx="2103347" cy="2484268"/>
          </a:xfrm>
          <a:prstGeom prst="rect">
            <a:avLst/>
          </a:prstGeom>
        </p:spPr>
      </p:pic>
      <p:pic>
        <p:nvPicPr>
          <p:cNvPr id="27" name="FONDO">
            <a:extLst>
              <a:ext uri="{FF2B5EF4-FFF2-40B4-BE49-F238E27FC236}">
                <a16:creationId xmlns:a16="http://schemas.microsoft.com/office/drawing/2014/main" id="{F560764E-CE0F-4285-9F3B-05EE00565D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9" y="1470606"/>
            <a:ext cx="9523791" cy="5294376"/>
          </a:xfrm>
          <a:prstGeom prst="rect">
            <a:avLst/>
          </a:prstGeom>
        </p:spPr>
      </p:pic>
      <p:pic>
        <p:nvPicPr>
          <p:cNvPr id="25" name="CIELO">
            <a:extLst>
              <a:ext uri="{FF2B5EF4-FFF2-40B4-BE49-F238E27FC236}">
                <a16:creationId xmlns:a16="http://schemas.microsoft.com/office/drawing/2014/main" id="{AD7F7076-DE99-4EF6-9F3B-34F0CC4BA8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88" y="0"/>
            <a:ext cx="5956127" cy="335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78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PROFR. DAVID</dc:creator>
  <cp:lastModifiedBy>PROFR. DAVID</cp:lastModifiedBy>
  <cp:revision>2</cp:revision>
  <dcterms:created xsi:type="dcterms:W3CDTF">2024-06-06T12:17:24Z</dcterms:created>
  <dcterms:modified xsi:type="dcterms:W3CDTF">2024-06-06T12:18:46Z</dcterms:modified>
</cp:coreProperties>
</file>